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70" r:id="rId7"/>
    <p:sldId id="271" r:id="rId8"/>
    <p:sldId id="281" r:id="rId9"/>
    <p:sldId id="272" r:id="rId10"/>
    <p:sldId id="273" r:id="rId11"/>
    <p:sldId id="276" r:id="rId12"/>
    <p:sldId id="277" r:id="rId13"/>
    <p:sldId id="279" r:id="rId14"/>
    <p:sldId id="280" r:id="rId15"/>
    <p:sldId id="269" r:id="rId16"/>
  </p:sldIdLst>
  <p:sldSz cx="24384000" cy="13716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Open Sans" panose="020B0604020202020204" charset="0"/>
      <p:regular r:id="rId22"/>
      <p:bold r:id="rId23"/>
      <p:italic r:id="rId24"/>
      <p:boldItalic r:id="rId25"/>
    </p:embeddedFont>
    <p:embeddedFont>
      <p:font typeface="Open sans light" panose="020B0604020202020204" charset="0"/>
      <p:regular r:id="rId26"/>
      <p:italic r:id="rId27"/>
    </p:embeddedFont>
    <p:embeddedFont>
      <p:font typeface="OpenSans-Regular" panose="020B0604020202020204" charset="0"/>
      <p:regular r:id="rId28"/>
    </p:embeddedFont>
    <p:embeddedFont>
      <p:font typeface="Ubuntu" panose="020B0604020202020204" charset="0"/>
      <p:regular r:id="rId29"/>
      <p:bold r:id="rId30"/>
      <p:italic r:id="rId31"/>
      <p:boldItalic r:id="rId32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sley Noordam" initials="WN" lastIdx="1" clrIdx="0">
    <p:extLst>
      <p:ext uri="{19B8F6BF-5375-455C-9EA6-DF929625EA0E}">
        <p15:presenceInfo xmlns:p15="http://schemas.microsoft.com/office/powerpoint/2012/main" userId="S-1-5-21-412863775-203946804-2444386750-268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F008E3-A038-4A25-BD70-93470CD047C5}" v="219" dt="2020-10-08T10:43:05.49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016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1016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78143" autoAdjust="0"/>
  </p:normalViewPr>
  <p:slideViewPr>
    <p:cSldViewPr snapToGrid="0">
      <p:cViewPr varScale="1">
        <p:scale>
          <a:sx n="45" d="100"/>
          <a:sy n="45" d="100"/>
        </p:scale>
        <p:origin x="144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sley Noordam" userId="ff8918fa-412e-42a3-8b25-50caf67aeb81" providerId="ADAL" clId="{9CF008E3-A038-4A25-BD70-93470CD047C5}"/>
    <pc:docChg chg="undo custSel addSld delSld modSld sldOrd">
      <pc:chgData name="Wesley Noordam" userId="ff8918fa-412e-42a3-8b25-50caf67aeb81" providerId="ADAL" clId="{9CF008E3-A038-4A25-BD70-93470CD047C5}" dt="2020-10-08T10:43:05.478" v="1102" actId="20577"/>
      <pc:docMkLst>
        <pc:docMk/>
      </pc:docMkLst>
      <pc:sldChg chg="modSp">
        <pc:chgData name="Wesley Noordam" userId="ff8918fa-412e-42a3-8b25-50caf67aeb81" providerId="ADAL" clId="{9CF008E3-A038-4A25-BD70-93470CD047C5}" dt="2020-10-07T11:52:17.199" v="149" actId="404"/>
        <pc:sldMkLst>
          <pc:docMk/>
          <pc:sldMk cId="781964911" sldId="256"/>
        </pc:sldMkLst>
        <pc:spChg chg="mod">
          <ac:chgData name="Wesley Noordam" userId="ff8918fa-412e-42a3-8b25-50caf67aeb81" providerId="ADAL" clId="{9CF008E3-A038-4A25-BD70-93470CD047C5}" dt="2020-10-07T11:51:57.961" v="145" actId="20577"/>
          <ac:spMkLst>
            <pc:docMk/>
            <pc:sldMk cId="781964911" sldId="256"/>
            <ac:spMk id="3" creationId="{00000000-0000-0000-0000-000000000000}"/>
          </ac:spMkLst>
        </pc:spChg>
        <pc:spChg chg="mod">
          <ac:chgData name="Wesley Noordam" userId="ff8918fa-412e-42a3-8b25-50caf67aeb81" providerId="ADAL" clId="{9CF008E3-A038-4A25-BD70-93470CD047C5}" dt="2020-10-07T11:52:17.199" v="149" actId="404"/>
          <ac:spMkLst>
            <pc:docMk/>
            <pc:sldMk cId="781964911" sldId="256"/>
            <ac:spMk id="4" creationId="{00000000-0000-0000-0000-000000000000}"/>
          </ac:spMkLst>
        </pc:spChg>
      </pc:sldChg>
      <pc:sldChg chg="modSp">
        <pc:chgData name="Wesley Noordam" userId="ff8918fa-412e-42a3-8b25-50caf67aeb81" providerId="ADAL" clId="{9CF008E3-A038-4A25-BD70-93470CD047C5}" dt="2020-10-07T12:33:45.997" v="1057" actId="20577"/>
        <pc:sldMkLst>
          <pc:docMk/>
          <pc:sldMk cId="1616640587" sldId="257"/>
        </pc:sldMkLst>
        <pc:spChg chg="mod">
          <ac:chgData name="Wesley Noordam" userId="ff8918fa-412e-42a3-8b25-50caf67aeb81" providerId="ADAL" clId="{9CF008E3-A038-4A25-BD70-93470CD047C5}" dt="2020-10-07T12:33:45.997" v="1057" actId="20577"/>
          <ac:spMkLst>
            <pc:docMk/>
            <pc:sldMk cId="1616640587" sldId="257"/>
            <ac:spMk id="3" creationId="{00000000-0000-0000-0000-000000000000}"/>
          </ac:spMkLst>
        </pc:spChg>
      </pc:sldChg>
      <pc:sldChg chg="ord">
        <pc:chgData name="Wesley Noordam" userId="ff8918fa-412e-42a3-8b25-50caf67aeb81" providerId="ADAL" clId="{9CF008E3-A038-4A25-BD70-93470CD047C5}" dt="2020-10-07T12:23:18.670" v="855"/>
        <pc:sldMkLst>
          <pc:docMk/>
          <pc:sldMk cId="1737271073" sldId="269"/>
        </pc:sldMkLst>
      </pc:sldChg>
      <pc:sldChg chg="del">
        <pc:chgData name="Wesley Noordam" userId="ff8918fa-412e-42a3-8b25-50caf67aeb81" providerId="ADAL" clId="{9CF008E3-A038-4A25-BD70-93470CD047C5}" dt="2020-10-07T11:49:34.963" v="1" actId="2696"/>
        <pc:sldMkLst>
          <pc:docMk/>
          <pc:sldMk cId="3007907723" sldId="279"/>
        </pc:sldMkLst>
      </pc:sldChg>
      <pc:sldChg chg="del">
        <pc:chgData name="Wesley Noordam" userId="ff8918fa-412e-42a3-8b25-50caf67aeb81" providerId="ADAL" clId="{9CF008E3-A038-4A25-BD70-93470CD047C5}" dt="2020-10-07T11:49:35.461" v="2" actId="2696"/>
        <pc:sldMkLst>
          <pc:docMk/>
          <pc:sldMk cId="412589327" sldId="285"/>
        </pc:sldMkLst>
      </pc:sldChg>
      <pc:sldChg chg="del">
        <pc:chgData name="Wesley Noordam" userId="ff8918fa-412e-42a3-8b25-50caf67aeb81" providerId="ADAL" clId="{9CF008E3-A038-4A25-BD70-93470CD047C5}" dt="2020-10-07T11:49:39.446" v="8" actId="2696"/>
        <pc:sldMkLst>
          <pc:docMk/>
          <pc:sldMk cId="1343211121" sldId="287"/>
        </pc:sldMkLst>
      </pc:sldChg>
      <pc:sldChg chg="del">
        <pc:chgData name="Wesley Noordam" userId="ff8918fa-412e-42a3-8b25-50caf67aeb81" providerId="ADAL" clId="{9CF008E3-A038-4A25-BD70-93470CD047C5}" dt="2020-10-07T11:49:34.712" v="0" actId="2696"/>
        <pc:sldMkLst>
          <pc:docMk/>
          <pc:sldMk cId="931473766" sldId="292"/>
        </pc:sldMkLst>
      </pc:sldChg>
      <pc:sldChg chg="del">
        <pc:chgData name="Wesley Noordam" userId="ff8918fa-412e-42a3-8b25-50caf67aeb81" providerId="ADAL" clId="{9CF008E3-A038-4A25-BD70-93470CD047C5}" dt="2020-10-07T11:49:36.068" v="3" actId="2696"/>
        <pc:sldMkLst>
          <pc:docMk/>
          <pc:sldMk cId="416162508" sldId="293"/>
        </pc:sldMkLst>
      </pc:sldChg>
      <pc:sldChg chg="del">
        <pc:chgData name="Wesley Noordam" userId="ff8918fa-412e-42a3-8b25-50caf67aeb81" providerId="ADAL" clId="{9CF008E3-A038-4A25-BD70-93470CD047C5}" dt="2020-10-07T11:49:37.833" v="5" actId="2696"/>
        <pc:sldMkLst>
          <pc:docMk/>
          <pc:sldMk cId="2444863465" sldId="294"/>
        </pc:sldMkLst>
      </pc:sldChg>
      <pc:sldChg chg="del">
        <pc:chgData name="Wesley Noordam" userId="ff8918fa-412e-42a3-8b25-50caf67aeb81" providerId="ADAL" clId="{9CF008E3-A038-4A25-BD70-93470CD047C5}" dt="2020-10-07T11:49:38.403" v="6" actId="2696"/>
        <pc:sldMkLst>
          <pc:docMk/>
          <pc:sldMk cId="2387995929" sldId="295"/>
        </pc:sldMkLst>
      </pc:sldChg>
      <pc:sldChg chg="modSp">
        <pc:chgData name="Wesley Noordam" userId="ff8918fa-412e-42a3-8b25-50caf67aeb81" providerId="ADAL" clId="{9CF008E3-A038-4A25-BD70-93470CD047C5}" dt="2020-10-07T12:33:14.753" v="1024" actId="20577"/>
        <pc:sldMkLst>
          <pc:docMk/>
          <pc:sldMk cId="1162425540" sldId="296"/>
        </pc:sldMkLst>
        <pc:spChg chg="mod">
          <ac:chgData name="Wesley Noordam" userId="ff8918fa-412e-42a3-8b25-50caf67aeb81" providerId="ADAL" clId="{9CF008E3-A038-4A25-BD70-93470CD047C5}" dt="2020-10-07T12:33:14.753" v="1024" actId="20577"/>
          <ac:spMkLst>
            <pc:docMk/>
            <pc:sldMk cId="1162425540" sldId="296"/>
            <ac:spMk id="2" creationId="{3D0E8F7F-4119-4720-A5DE-82DDE00CE7FF}"/>
          </ac:spMkLst>
        </pc:spChg>
        <pc:spChg chg="mod">
          <ac:chgData name="Wesley Noordam" userId="ff8918fa-412e-42a3-8b25-50caf67aeb81" providerId="ADAL" clId="{9CF008E3-A038-4A25-BD70-93470CD047C5}" dt="2020-10-07T11:59:25.471" v="308" actId="20577"/>
          <ac:spMkLst>
            <pc:docMk/>
            <pc:sldMk cId="1162425540" sldId="296"/>
            <ac:spMk id="5" creationId="{171F8B51-FB3D-401A-90B5-C56297838C2C}"/>
          </ac:spMkLst>
        </pc:spChg>
      </pc:sldChg>
      <pc:sldChg chg="del">
        <pc:chgData name="Wesley Noordam" userId="ff8918fa-412e-42a3-8b25-50caf67aeb81" providerId="ADAL" clId="{9CF008E3-A038-4A25-BD70-93470CD047C5}" dt="2020-10-07T11:49:37.401" v="4" actId="2696"/>
        <pc:sldMkLst>
          <pc:docMk/>
          <pc:sldMk cId="3156507066" sldId="297"/>
        </pc:sldMkLst>
      </pc:sldChg>
      <pc:sldChg chg="delSp modSp">
        <pc:chgData name="Wesley Noordam" userId="ff8918fa-412e-42a3-8b25-50caf67aeb81" providerId="ADAL" clId="{9CF008E3-A038-4A25-BD70-93470CD047C5}" dt="2020-10-07T11:49:49.975" v="17" actId="20577"/>
        <pc:sldMkLst>
          <pc:docMk/>
          <pc:sldMk cId="2952004503" sldId="298"/>
        </pc:sldMkLst>
        <pc:spChg chg="mod">
          <ac:chgData name="Wesley Noordam" userId="ff8918fa-412e-42a3-8b25-50caf67aeb81" providerId="ADAL" clId="{9CF008E3-A038-4A25-BD70-93470CD047C5}" dt="2020-10-07T11:49:49.975" v="17" actId="20577"/>
          <ac:spMkLst>
            <pc:docMk/>
            <pc:sldMk cId="2952004503" sldId="298"/>
            <ac:spMk id="2" creationId="{00000000-0000-0000-0000-000000000000}"/>
          </ac:spMkLst>
        </pc:spChg>
        <pc:picChg chg="del">
          <ac:chgData name="Wesley Noordam" userId="ff8918fa-412e-42a3-8b25-50caf67aeb81" providerId="ADAL" clId="{9CF008E3-A038-4A25-BD70-93470CD047C5}" dt="2020-10-07T11:49:44.059" v="9" actId="478"/>
          <ac:picMkLst>
            <pc:docMk/>
            <pc:sldMk cId="2952004503" sldId="298"/>
            <ac:picMk id="4098" creationId="{00000000-0000-0000-0000-000000000000}"/>
          </ac:picMkLst>
        </pc:picChg>
      </pc:sldChg>
      <pc:sldChg chg="del">
        <pc:chgData name="Wesley Noordam" userId="ff8918fa-412e-42a3-8b25-50caf67aeb81" providerId="ADAL" clId="{9CF008E3-A038-4A25-BD70-93470CD047C5}" dt="2020-10-07T11:49:38.908" v="7" actId="2696"/>
        <pc:sldMkLst>
          <pc:docMk/>
          <pc:sldMk cId="408506786" sldId="299"/>
        </pc:sldMkLst>
      </pc:sldChg>
      <pc:sldChg chg="addSp delSp modSp add">
        <pc:chgData name="Wesley Noordam" userId="ff8918fa-412e-42a3-8b25-50caf67aeb81" providerId="ADAL" clId="{9CF008E3-A038-4A25-BD70-93470CD047C5}" dt="2020-10-07T12:33:38.620" v="1049" actId="20577"/>
        <pc:sldMkLst>
          <pc:docMk/>
          <pc:sldMk cId="4219003298" sldId="299"/>
        </pc:sldMkLst>
        <pc:spChg chg="mod">
          <ac:chgData name="Wesley Noordam" userId="ff8918fa-412e-42a3-8b25-50caf67aeb81" providerId="ADAL" clId="{9CF008E3-A038-4A25-BD70-93470CD047C5}" dt="2020-10-07T12:33:38.620" v="1049" actId="20577"/>
          <ac:spMkLst>
            <pc:docMk/>
            <pc:sldMk cId="4219003298" sldId="299"/>
            <ac:spMk id="2" creationId="{3D0E8F7F-4119-4720-A5DE-82DDE00CE7FF}"/>
          </ac:spMkLst>
        </pc:spChg>
        <pc:spChg chg="del mod">
          <ac:chgData name="Wesley Noordam" userId="ff8918fa-412e-42a3-8b25-50caf67aeb81" providerId="ADAL" clId="{9CF008E3-A038-4A25-BD70-93470CD047C5}" dt="2020-10-07T12:09:45.537" v="333" actId="478"/>
          <ac:spMkLst>
            <pc:docMk/>
            <pc:sldMk cId="4219003298" sldId="299"/>
            <ac:spMk id="5" creationId="{171F8B51-FB3D-401A-90B5-C56297838C2C}"/>
          </ac:spMkLst>
        </pc:spChg>
        <pc:spChg chg="add mod">
          <ac:chgData name="Wesley Noordam" userId="ff8918fa-412e-42a3-8b25-50caf67aeb81" providerId="ADAL" clId="{9CF008E3-A038-4A25-BD70-93470CD047C5}" dt="2020-10-07T12:15:15.448" v="584" actId="113"/>
          <ac:spMkLst>
            <pc:docMk/>
            <pc:sldMk cId="4219003298" sldId="299"/>
            <ac:spMk id="8" creationId="{B64AA61C-B20E-4194-8583-D94CF44D387B}"/>
          </ac:spMkLst>
        </pc:spChg>
        <pc:graphicFrameChg chg="add mod">
          <ac:chgData name="Wesley Noordam" userId="ff8918fa-412e-42a3-8b25-50caf67aeb81" providerId="ADAL" clId="{9CF008E3-A038-4A25-BD70-93470CD047C5}" dt="2020-10-07T12:24:37.911" v="856" actId="12100"/>
          <ac:graphicFrameMkLst>
            <pc:docMk/>
            <pc:sldMk cId="4219003298" sldId="299"/>
            <ac:graphicFrameMk id="3" creationId="{8C3AEDD1-DED5-4D6D-9DCF-B725183C7A78}"/>
          </ac:graphicFrameMkLst>
        </pc:graphicFrameChg>
        <pc:graphicFrameChg chg="add del mod">
          <ac:chgData name="Wesley Noordam" userId="ff8918fa-412e-42a3-8b25-50caf67aeb81" providerId="ADAL" clId="{9CF008E3-A038-4A25-BD70-93470CD047C5}" dt="2020-10-07T12:12:51.142" v="478" actId="1032"/>
          <ac:graphicFrameMkLst>
            <pc:docMk/>
            <pc:sldMk cId="4219003298" sldId="299"/>
            <ac:graphicFrameMk id="6" creationId="{A3E76042-44B5-4407-9065-EA9AB7E1E09D}"/>
          </ac:graphicFrameMkLst>
        </pc:graphicFrameChg>
        <pc:graphicFrameChg chg="add del mod">
          <ac:chgData name="Wesley Noordam" userId="ff8918fa-412e-42a3-8b25-50caf67aeb81" providerId="ADAL" clId="{9CF008E3-A038-4A25-BD70-93470CD047C5}" dt="2020-10-07T12:13:05.039" v="480" actId="1032"/>
          <ac:graphicFrameMkLst>
            <pc:docMk/>
            <pc:sldMk cId="4219003298" sldId="299"/>
            <ac:graphicFrameMk id="7" creationId="{36E3C365-D121-4C68-B010-810CB3C5AED6}"/>
          </ac:graphicFrameMkLst>
        </pc:graphicFrameChg>
      </pc:sldChg>
      <pc:sldChg chg="modSp add">
        <pc:chgData name="Wesley Noordam" userId="ff8918fa-412e-42a3-8b25-50caf67aeb81" providerId="ADAL" clId="{9CF008E3-A038-4A25-BD70-93470CD047C5}" dt="2020-10-07T12:25:52.956" v="865" actId="20577"/>
        <pc:sldMkLst>
          <pc:docMk/>
          <pc:sldMk cId="2577822531" sldId="300"/>
        </pc:sldMkLst>
        <pc:spChg chg="mod">
          <ac:chgData name="Wesley Noordam" userId="ff8918fa-412e-42a3-8b25-50caf67aeb81" providerId="ADAL" clId="{9CF008E3-A038-4A25-BD70-93470CD047C5}" dt="2020-10-07T12:15:50.227" v="605" actId="20577"/>
          <ac:spMkLst>
            <pc:docMk/>
            <pc:sldMk cId="2577822531" sldId="300"/>
            <ac:spMk id="2" creationId="{793A224B-A309-4287-9456-369D11E59BAC}"/>
          </ac:spMkLst>
        </pc:spChg>
        <pc:spChg chg="mod">
          <ac:chgData name="Wesley Noordam" userId="ff8918fa-412e-42a3-8b25-50caf67aeb81" providerId="ADAL" clId="{9CF008E3-A038-4A25-BD70-93470CD047C5}" dt="2020-10-07T12:25:52.956" v="865" actId="20577"/>
          <ac:spMkLst>
            <pc:docMk/>
            <pc:sldMk cId="2577822531" sldId="300"/>
            <ac:spMk id="3" creationId="{B3B53ECC-A8AC-4613-80F5-0B1372DE62CC}"/>
          </ac:spMkLst>
        </pc:spChg>
      </pc:sldChg>
      <pc:sldChg chg="add del">
        <pc:chgData name="Wesley Noordam" userId="ff8918fa-412e-42a3-8b25-50caf67aeb81" providerId="ADAL" clId="{9CF008E3-A038-4A25-BD70-93470CD047C5}" dt="2020-10-07T12:19:53.416" v="714" actId="2696"/>
        <pc:sldMkLst>
          <pc:docMk/>
          <pc:sldMk cId="4062921553" sldId="301"/>
        </pc:sldMkLst>
      </pc:sldChg>
      <pc:sldChg chg="modSp add">
        <pc:chgData name="Wesley Noordam" userId="ff8918fa-412e-42a3-8b25-50caf67aeb81" providerId="ADAL" clId="{9CF008E3-A038-4A25-BD70-93470CD047C5}" dt="2020-10-08T10:43:05.478" v="1102" actId="20577"/>
        <pc:sldMkLst>
          <pc:docMk/>
          <pc:sldMk cId="4201183741" sldId="301"/>
        </pc:sldMkLst>
        <pc:spChg chg="mod">
          <ac:chgData name="Wesley Noordam" userId="ff8918fa-412e-42a3-8b25-50caf67aeb81" providerId="ADAL" clId="{9CF008E3-A038-4A25-BD70-93470CD047C5}" dt="2020-10-07T12:22:55.730" v="854" actId="20577"/>
          <ac:spMkLst>
            <pc:docMk/>
            <pc:sldMk cId="4201183741" sldId="301"/>
            <ac:spMk id="2" creationId="{8607E1E4-6E2F-4DC3-93CD-41902D8E3580}"/>
          </ac:spMkLst>
        </pc:spChg>
        <pc:spChg chg="mod">
          <ac:chgData name="Wesley Noordam" userId="ff8918fa-412e-42a3-8b25-50caf67aeb81" providerId="ADAL" clId="{9CF008E3-A038-4A25-BD70-93470CD047C5}" dt="2020-10-08T10:43:05.478" v="1102" actId="20577"/>
          <ac:spMkLst>
            <pc:docMk/>
            <pc:sldMk cId="4201183741" sldId="301"/>
            <ac:spMk id="3" creationId="{530A82B0-7290-439D-88E0-1F3FE94D83A7}"/>
          </ac:spMkLst>
        </pc:spChg>
      </pc:sldChg>
      <pc:sldChg chg="addSp delSp modSp add">
        <pc:chgData name="Wesley Noordam" userId="ff8918fa-412e-42a3-8b25-50caf67aeb81" providerId="ADAL" clId="{9CF008E3-A038-4A25-BD70-93470CD047C5}" dt="2020-10-07T12:33:58.566" v="1073" actId="20577"/>
        <pc:sldMkLst>
          <pc:docMk/>
          <pc:sldMk cId="1241151324" sldId="302"/>
        </pc:sldMkLst>
        <pc:spChg chg="mod">
          <ac:chgData name="Wesley Noordam" userId="ff8918fa-412e-42a3-8b25-50caf67aeb81" providerId="ADAL" clId="{9CF008E3-A038-4A25-BD70-93470CD047C5}" dt="2020-10-07T12:33:58.566" v="1073" actId="20577"/>
          <ac:spMkLst>
            <pc:docMk/>
            <pc:sldMk cId="1241151324" sldId="302"/>
            <ac:spMk id="2" creationId="{3D0E8F7F-4119-4720-A5DE-82DDE00CE7FF}"/>
          </ac:spMkLst>
        </pc:spChg>
        <pc:spChg chg="del mod">
          <ac:chgData name="Wesley Noordam" userId="ff8918fa-412e-42a3-8b25-50caf67aeb81" providerId="ADAL" clId="{9CF008E3-A038-4A25-BD70-93470CD047C5}" dt="2020-10-07T12:26:14.670" v="868" actId="478"/>
          <ac:spMkLst>
            <pc:docMk/>
            <pc:sldMk cId="1241151324" sldId="302"/>
            <ac:spMk id="5" creationId="{171F8B51-FB3D-401A-90B5-C56297838C2C}"/>
          </ac:spMkLst>
        </pc:spChg>
        <pc:picChg chg="add del mod">
          <ac:chgData name="Wesley Noordam" userId="ff8918fa-412e-42a3-8b25-50caf67aeb81" providerId="ADAL" clId="{9CF008E3-A038-4A25-BD70-93470CD047C5}" dt="2020-10-07T12:26:59.158" v="874" actId="478"/>
          <ac:picMkLst>
            <pc:docMk/>
            <pc:sldMk cId="1241151324" sldId="302"/>
            <ac:picMk id="3" creationId="{40144C41-A99F-4C04-9756-9F11C73CEFF5}"/>
          </ac:picMkLst>
        </pc:picChg>
        <pc:picChg chg="add del mod">
          <ac:chgData name="Wesley Noordam" userId="ff8918fa-412e-42a3-8b25-50caf67aeb81" providerId="ADAL" clId="{9CF008E3-A038-4A25-BD70-93470CD047C5}" dt="2020-10-07T12:27:41.184" v="879" actId="478"/>
          <ac:picMkLst>
            <pc:docMk/>
            <pc:sldMk cId="1241151324" sldId="302"/>
            <ac:picMk id="6" creationId="{04F3156A-89B1-4F93-B258-0F0E2235F82C}"/>
          </ac:picMkLst>
        </pc:picChg>
        <pc:picChg chg="add mod">
          <ac:chgData name="Wesley Noordam" userId="ff8918fa-412e-42a3-8b25-50caf67aeb81" providerId="ADAL" clId="{9CF008E3-A038-4A25-BD70-93470CD047C5}" dt="2020-10-07T12:27:51.250" v="882" actId="1076"/>
          <ac:picMkLst>
            <pc:docMk/>
            <pc:sldMk cId="1241151324" sldId="302"/>
            <ac:picMk id="7" creationId="{E1EA4D19-43C5-4D67-95A4-A0CA01580C29}"/>
          </ac:picMkLst>
        </pc:picChg>
      </pc:sldChg>
      <pc:sldChg chg="addSp delSp modSp add ord">
        <pc:chgData name="Wesley Noordam" userId="ff8918fa-412e-42a3-8b25-50caf67aeb81" providerId="ADAL" clId="{9CF008E3-A038-4A25-BD70-93470CD047C5}" dt="2020-10-07T12:31:59.627" v="1007" actId="1076"/>
        <pc:sldMkLst>
          <pc:docMk/>
          <pc:sldMk cId="442294387" sldId="303"/>
        </pc:sldMkLst>
        <pc:spChg chg="mod">
          <ac:chgData name="Wesley Noordam" userId="ff8918fa-412e-42a3-8b25-50caf67aeb81" providerId="ADAL" clId="{9CF008E3-A038-4A25-BD70-93470CD047C5}" dt="2020-10-07T12:31:59.627" v="1007" actId="1076"/>
          <ac:spMkLst>
            <pc:docMk/>
            <pc:sldMk cId="442294387" sldId="303"/>
            <ac:spMk id="2" creationId="{3D0E8F7F-4119-4720-A5DE-82DDE00CE7FF}"/>
          </ac:spMkLst>
        </pc:spChg>
        <pc:spChg chg="del">
          <ac:chgData name="Wesley Noordam" userId="ff8918fa-412e-42a3-8b25-50caf67aeb81" providerId="ADAL" clId="{9CF008E3-A038-4A25-BD70-93470CD047C5}" dt="2020-10-07T12:31:00.633" v="948" actId="478"/>
          <ac:spMkLst>
            <pc:docMk/>
            <pc:sldMk cId="442294387" sldId="303"/>
            <ac:spMk id="5" creationId="{171F8B51-FB3D-401A-90B5-C56297838C2C}"/>
          </ac:spMkLst>
        </pc:spChg>
        <pc:spChg chg="add del mod">
          <ac:chgData name="Wesley Noordam" userId="ff8918fa-412e-42a3-8b25-50caf67aeb81" providerId="ADAL" clId="{9CF008E3-A038-4A25-BD70-93470CD047C5}" dt="2020-10-07T12:31:32.536" v="955" actId="478"/>
          <ac:spMkLst>
            <pc:docMk/>
            <pc:sldMk cId="442294387" sldId="303"/>
            <ac:spMk id="6" creationId="{FEF61F75-B043-44B4-A130-2A892FF89C66}"/>
          </ac:spMkLst>
        </pc:spChg>
      </pc:sldChg>
      <pc:sldChg chg="add del">
        <pc:chgData name="Wesley Noordam" userId="ff8918fa-412e-42a3-8b25-50caf67aeb81" providerId="ADAL" clId="{9CF008E3-A038-4A25-BD70-93470CD047C5}" dt="2020-10-07T12:29:43.208" v="903"/>
        <pc:sldMkLst>
          <pc:docMk/>
          <pc:sldMk cId="1408552880" sldId="30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82" name="Shape 18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828800" latinLnBrk="0">
      <a:defRPr sz="2400">
        <a:latin typeface="+mj-lt"/>
        <a:ea typeface="+mj-ea"/>
        <a:cs typeface="+mj-cs"/>
        <a:sym typeface="Calibri"/>
      </a:defRPr>
    </a:lvl1pPr>
    <a:lvl2pPr indent="228600" defTabSz="1828800" latinLnBrk="0">
      <a:defRPr sz="2400">
        <a:latin typeface="+mj-lt"/>
        <a:ea typeface="+mj-ea"/>
        <a:cs typeface="+mj-cs"/>
        <a:sym typeface="Calibri"/>
      </a:defRPr>
    </a:lvl2pPr>
    <a:lvl3pPr indent="457200" defTabSz="1828800" latinLnBrk="0">
      <a:defRPr sz="2400">
        <a:latin typeface="+mj-lt"/>
        <a:ea typeface="+mj-ea"/>
        <a:cs typeface="+mj-cs"/>
        <a:sym typeface="Calibri"/>
      </a:defRPr>
    </a:lvl3pPr>
    <a:lvl4pPr indent="685800" defTabSz="1828800" latinLnBrk="0">
      <a:defRPr sz="2400">
        <a:latin typeface="+mj-lt"/>
        <a:ea typeface="+mj-ea"/>
        <a:cs typeface="+mj-cs"/>
        <a:sym typeface="Calibri"/>
      </a:defRPr>
    </a:lvl4pPr>
    <a:lvl5pPr indent="914400" defTabSz="1828800" latinLnBrk="0">
      <a:defRPr sz="2400">
        <a:latin typeface="+mj-lt"/>
        <a:ea typeface="+mj-ea"/>
        <a:cs typeface="+mj-cs"/>
        <a:sym typeface="Calibri"/>
      </a:defRPr>
    </a:lvl5pPr>
    <a:lvl6pPr indent="1143000" defTabSz="1828800" latinLnBrk="0">
      <a:defRPr sz="2400">
        <a:latin typeface="+mj-lt"/>
        <a:ea typeface="+mj-ea"/>
        <a:cs typeface="+mj-cs"/>
        <a:sym typeface="Calibri"/>
      </a:defRPr>
    </a:lvl6pPr>
    <a:lvl7pPr indent="1371600" defTabSz="1828800" latinLnBrk="0">
      <a:defRPr sz="2400">
        <a:latin typeface="+mj-lt"/>
        <a:ea typeface="+mj-ea"/>
        <a:cs typeface="+mj-cs"/>
        <a:sym typeface="Calibri"/>
      </a:defRPr>
    </a:lvl7pPr>
    <a:lvl8pPr indent="1600200" defTabSz="1828800" latinLnBrk="0">
      <a:defRPr sz="2400">
        <a:latin typeface="+mj-lt"/>
        <a:ea typeface="+mj-ea"/>
        <a:cs typeface="+mj-cs"/>
        <a:sym typeface="Calibri"/>
      </a:defRPr>
    </a:lvl8pPr>
    <a:lvl9pPr indent="1828800" defTabSz="1828800" latinLnBrk="0">
      <a:defRPr sz="24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6197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12035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Alles wat niet met de View te maken heeft. Bijvoorbeeld:</a:t>
            </a:r>
          </a:p>
          <a:p>
            <a:pPr marL="342900" indent="-342900">
              <a:buFontTx/>
              <a:buChar char="-"/>
            </a:pPr>
            <a:r>
              <a:rPr lang="nl-NL" dirty="0"/>
              <a:t>Data ophalen uit de API</a:t>
            </a:r>
          </a:p>
          <a:p>
            <a:pPr marL="342900" indent="-342900">
              <a:buFontTx/>
              <a:buChar char="-"/>
            </a:pPr>
            <a:r>
              <a:rPr lang="en-US" dirty="0" err="1"/>
              <a:t>Lokale</a:t>
            </a:r>
            <a:r>
              <a:rPr lang="en-US" dirty="0"/>
              <a:t> </a:t>
            </a:r>
            <a:r>
              <a:rPr lang="en-US" dirty="0" err="1"/>
              <a:t>opslag</a:t>
            </a:r>
            <a:r>
              <a:rPr lang="en-US" dirty="0"/>
              <a:t> </a:t>
            </a:r>
            <a:r>
              <a:rPr lang="en-US" dirty="0" err="1"/>
              <a:t>gebruiken</a:t>
            </a: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 err="1"/>
              <a:t>Loggen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367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517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11134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2588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691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433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itle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/>
          <p:cNvSpPr/>
          <p:nvPr/>
        </p:nvSpPr>
        <p:spPr>
          <a:xfrm>
            <a:off x="0" y="25400"/>
            <a:ext cx="20459700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47900" y="9398000"/>
            <a:ext cx="14986000" cy="4358185"/>
          </a:xfrm>
          <a:prstGeom prst="rect">
            <a:avLst/>
          </a:prstGeom>
        </p:spPr>
        <p:txBody>
          <a:bodyPr/>
          <a:lstStyle>
            <a:lvl1pPr>
              <a:lnSpc>
                <a:spcPct val="110000"/>
              </a:lnSpc>
              <a:spcBef>
                <a:spcPts val="1500"/>
              </a:spcBef>
            </a:lvl1pPr>
            <a:lvl2pPr marL="635000" indent="-635000">
              <a:lnSpc>
                <a:spcPct val="110000"/>
              </a:lnSpc>
              <a:spcBef>
                <a:spcPts val="1500"/>
              </a:spcBef>
              <a:buClr>
                <a:srgbClr val="B70D31"/>
              </a:buClr>
              <a:buSzPct val="150000"/>
              <a:buChar char="•"/>
            </a:lvl2pPr>
            <a:lvl3pPr>
              <a:lnSpc>
                <a:spcPct val="110000"/>
              </a:lnSpc>
              <a:spcBef>
                <a:spcPts val="1500"/>
              </a:spcBef>
            </a:lvl3pPr>
            <a:lvl4pPr>
              <a:lnSpc>
                <a:spcPct val="110000"/>
              </a:lnSpc>
              <a:spcBef>
                <a:spcPts val="1500"/>
              </a:spcBef>
            </a:lvl4pPr>
            <a:lvl5pPr>
              <a:lnSpc>
                <a:spcPct val="110000"/>
              </a:lnSpc>
              <a:spcBef>
                <a:spcPts val="1500"/>
              </a:spcBef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4" name="Rectangle"/>
          <p:cNvSpPr/>
          <p:nvPr/>
        </p:nvSpPr>
        <p:spPr>
          <a:xfrm>
            <a:off x="2349500" y="9029700"/>
            <a:ext cx="787400" cy="889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xfrm>
            <a:off x="2209800" y="10045700"/>
            <a:ext cx="14986000" cy="2239666"/>
          </a:xfrm>
          <a:prstGeom prst="rect">
            <a:avLst/>
          </a:prstGeom>
        </p:spPr>
        <p:txBody>
          <a:bodyPr anchor="t"/>
          <a:lstStyle>
            <a:lvl1pPr>
              <a:defRPr sz="108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6" name="title_elements.pdf" descr="title_elements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2100" y="4324350"/>
            <a:ext cx="11607800" cy="939381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Name presenter…"/>
          <p:cNvSpPr txBox="1">
            <a:spLocks noGrp="1"/>
          </p:cNvSpPr>
          <p:nvPr>
            <p:ph type="body" sz="quarter" idx="13"/>
          </p:nvPr>
        </p:nvSpPr>
        <p:spPr>
          <a:xfrm>
            <a:off x="18491200" y="10160000"/>
            <a:ext cx="4477743" cy="3468193"/>
          </a:xfrm>
          <a:prstGeom prst="rect">
            <a:avLst/>
          </a:prstGeom>
        </p:spPr>
        <p:txBody>
          <a:bodyPr/>
          <a:lstStyle/>
          <a:p>
            <a:pPr lvl="0" defTabSz="12700">
              <a:lnSpc>
                <a:spcPts val="48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/>
              <a:t>Edit Master text styles</a:t>
            </a:r>
          </a:p>
          <a:p>
            <a:pPr lvl="1" defTabSz="12700">
              <a:lnSpc>
                <a:spcPts val="48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/>
              <a:t>Second level</a:t>
            </a:r>
          </a:p>
          <a:p>
            <a:pPr lvl="2" defTabSz="12700">
              <a:lnSpc>
                <a:spcPts val="48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/>
              <a:t>Third level</a:t>
            </a:r>
          </a:p>
        </p:txBody>
      </p:sp>
      <p:pic>
        <p:nvPicPr>
          <p:cNvPr id="18" name="logo2018.jpg" descr="logo2018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524" y="256579"/>
            <a:ext cx="3665141" cy="366514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93109387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Mosa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mozaiek.png" descr="mozaie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Image"/>
          <p:cNvSpPr>
            <a:spLocks noGrp="1"/>
          </p:cNvSpPr>
          <p:nvPr>
            <p:ph type="pic" sz="quarter" idx="13"/>
          </p:nvPr>
        </p:nvSpPr>
        <p:spPr>
          <a:xfrm>
            <a:off x="5588000" y="2560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20" name="Image"/>
          <p:cNvSpPr>
            <a:spLocks noGrp="1"/>
          </p:cNvSpPr>
          <p:nvPr>
            <p:ph type="pic" sz="quarter" idx="14"/>
          </p:nvPr>
        </p:nvSpPr>
        <p:spPr>
          <a:xfrm>
            <a:off x="19304000" y="2560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21" name="Image"/>
          <p:cNvSpPr>
            <a:spLocks noGrp="1"/>
          </p:cNvSpPr>
          <p:nvPr>
            <p:ph type="pic" sz="quarter" idx="15"/>
          </p:nvPr>
        </p:nvSpPr>
        <p:spPr>
          <a:xfrm>
            <a:off x="15875000" y="36850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22" name="Image"/>
          <p:cNvSpPr>
            <a:spLocks noGrp="1"/>
          </p:cNvSpPr>
          <p:nvPr>
            <p:ph type="pic" sz="quarter" idx="16"/>
          </p:nvPr>
        </p:nvSpPr>
        <p:spPr>
          <a:xfrm>
            <a:off x="12446000" y="105430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23" name="Image"/>
          <p:cNvSpPr>
            <a:spLocks noGrp="1"/>
          </p:cNvSpPr>
          <p:nvPr>
            <p:ph type="pic" sz="quarter" idx="17"/>
          </p:nvPr>
        </p:nvSpPr>
        <p:spPr>
          <a:xfrm>
            <a:off x="2159000" y="71394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24" name="Image"/>
          <p:cNvSpPr>
            <a:spLocks noGrp="1"/>
          </p:cNvSpPr>
          <p:nvPr>
            <p:ph type="pic" sz="quarter" idx="18"/>
          </p:nvPr>
        </p:nvSpPr>
        <p:spPr>
          <a:xfrm>
            <a:off x="-1257300" y="105430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25" name="Image"/>
          <p:cNvSpPr>
            <a:spLocks noGrp="1"/>
          </p:cNvSpPr>
          <p:nvPr>
            <p:ph type="pic" sz="quarter" idx="19"/>
          </p:nvPr>
        </p:nvSpPr>
        <p:spPr>
          <a:xfrm>
            <a:off x="12446000" y="2560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26" name="Image"/>
          <p:cNvSpPr>
            <a:spLocks noGrp="1"/>
          </p:cNvSpPr>
          <p:nvPr>
            <p:ph type="pic" sz="quarter" idx="20"/>
          </p:nvPr>
        </p:nvSpPr>
        <p:spPr>
          <a:xfrm>
            <a:off x="15875000" y="2560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27" name="Image"/>
          <p:cNvSpPr>
            <a:spLocks noGrp="1"/>
          </p:cNvSpPr>
          <p:nvPr>
            <p:ph type="pic" sz="quarter" idx="21"/>
          </p:nvPr>
        </p:nvSpPr>
        <p:spPr>
          <a:xfrm>
            <a:off x="15875000" y="71140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28" name="Image"/>
          <p:cNvSpPr>
            <a:spLocks noGrp="1"/>
          </p:cNvSpPr>
          <p:nvPr>
            <p:ph type="pic" sz="quarter" idx="22"/>
          </p:nvPr>
        </p:nvSpPr>
        <p:spPr>
          <a:xfrm>
            <a:off x="22733000" y="36850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29" name="Image"/>
          <p:cNvSpPr>
            <a:spLocks noGrp="1"/>
          </p:cNvSpPr>
          <p:nvPr>
            <p:ph type="pic" sz="quarter" idx="23"/>
          </p:nvPr>
        </p:nvSpPr>
        <p:spPr>
          <a:xfrm>
            <a:off x="9017000" y="105430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30" name="Image"/>
          <p:cNvSpPr>
            <a:spLocks noGrp="1"/>
          </p:cNvSpPr>
          <p:nvPr>
            <p:ph type="pic" sz="quarter" idx="24"/>
          </p:nvPr>
        </p:nvSpPr>
        <p:spPr>
          <a:xfrm>
            <a:off x="5594746" y="10543095"/>
            <a:ext cx="2926359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31" name="Image"/>
          <p:cNvSpPr>
            <a:spLocks noGrp="1"/>
          </p:cNvSpPr>
          <p:nvPr>
            <p:ph type="pic" sz="quarter" idx="25"/>
          </p:nvPr>
        </p:nvSpPr>
        <p:spPr>
          <a:xfrm>
            <a:off x="5594746" y="3685095"/>
            <a:ext cx="2926359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32" name="Image"/>
          <p:cNvSpPr>
            <a:spLocks noGrp="1"/>
          </p:cNvSpPr>
          <p:nvPr>
            <p:ph type="pic" sz="quarter" idx="26"/>
          </p:nvPr>
        </p:nvSpPr>
        <p:spPr>
          <a:xfrm>
            <a:off x="-1270000" y="71394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33" name="Image"/>
          <p:cNvSpPr>
            <a:spLocks noGrp="1"/>
          </p:cNvSpPr>
          <p:nvPr>
            <p:ph type="pic" sz="quarter" idx="27"/>
          </p:nvPr>
        </p:nvSpPr>
        <p:spPr>
          <a:xfrm>
            <a:off x="9017000" y="3685095"/>
            <a:ext cx="6350149" cy="6345960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34" name="Image"/>
          <p:cNvSpPr>
            <a:spLocks noGrp="1"/>
          </p:cNvSpPr>
          <p:nvPr>
            <p:ph type="pic" sz="quarter" idx="28"/>
          </p:nvPr>
        </p:nvSpPr>
        <p:spPr>
          <a:xfrm>
            <a:off x="-1263650" y="257682"/>
            <a:ext cx="6350149" cy="6345960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35" name="Image"/>
          <p:cNvSpPr>
            <a:spLocks noGrp="1"/>
          </p:cNvSpPr>
          <p:nvPr>
            <p:ph type="pic" sz="quarter" idx="29"/>
          </p:nvPr>
        </p:nvSpPr>
        <p:spPr>
          <a:xfrm>
            <a:off x="19307175" y="7114095"/>
            <a:ext cx="6350149" cy="6345960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32833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Video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Text"/>
          <p:cNvSpPr txBox="1">
            <a:spLocks noGrp="1"/>
          </p:cNvSpPr>
          <p:nvPr>
            <p:ph type="title"/>
          </p:nvPr>
        </p:nvSpPr>
        <p:spPr>
          <a:xfrm>
            <a:off x="2209800" y="12357100"/>
            <a:ext cx="19894524" cy="1358108"/>
          </a:xfrm>
          <a:prstGeom prst="rect">
            <a:avLst/>
          </a:prstGeom>
        </p:spPr>
        <p:txBody>
          <a:bodyPr anchor="t"/>
          <a:lstStyle>
            <a:lvl1pPr>
              <a:defRPr sz="3600">
                <a:solidFill>
                  <a:srgbClr val="53535A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4" name="Rectangle"/>
          <p:cNvSpPr/>
          <p:nvPr/>
        </p:nvSpPr>
        <p:spPr>
          <a:xfrm>
            <a:off x="2311400" y="12319000"/>
            <a:ext cx="406400" cy="50800"/>
          </a:xfrm>
          <a:prstGeom prst="rect">
            <a:avLst/>
          </a:prstGeom>
          <a:solidFill>
            <a:srgbClr val="53535A"/>
          </a:solidFill>
          <a:ln w="12700">
            <a:miter lim="400000"/>
          </a:ln>
        </p:spPr>
        <p:txBody>
          <a:bodyPr tIns="91439" bIns="91439" anchor="ctr"/>
          <a:lstStyle/>
          <a:p>
            <a:endParaRPr dirty="0"/>
          </a:p>
        </p:txBody>
      </p:sp>
      <p:pic>
        <p:nvPicPr>
          <p:cNvPr id="145" name="logo_klein.pdf" descr="logo_klein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0" y="12230100"/>
            <a:ext cx="1905000" cy="72390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Image"/>
          <p:cNvSpPr>
            <a:spLocks noGrp="1"/>
          </p:cNvSpPr>
          <p:nvPr>
            <p:ph type="pic" idx="13"/>
          </p:nvPr>
        </p:nvSpPr>
        <p:spPr>
          <a:xfrm>
            <a:off x="2209800" y="713295"/>
            <a:ext cx="19964401" cy="11226801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039829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016940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011163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En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ctangle"/>
          <p:cNvSpPr/>
          <p:nvPr/>
        </p:nvSpPr>
        <p:spPr>
          <a:xfrm>
            <a:off x="889000" y="1270000"/>
            <a:ext cx="22606000" cy="1117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169" name="Rectangle"/>
          <p:cNvSpPr/>
          <p:nvPr/>
        </p:nvSpPr>
        <p:spPr>
          <a:xfrm>
            <a:off x="3352800" y="6515100"/>
            <a:ext cx="787400" cy="889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 dirty="0"/>
          </a:p>
        </p:txBody>
      </p:sp>
      <p:pic>
        <p:nvPicPr>
          <p:cNvPr id="170" name="logo2018.jpg" descr="logo2018.jpg"/>
          <p:cNvPicPr>
            <a:picLocks noChangeAspect="1"/>
          </p:cNvPicPr>
          <p:nvPr/>
        </p:nvPicPr>
        <p:blipFill>
          <a:blip r:embed="rId2"/>
          <a:srcRect t="19401" b="19401"/>
          <a:stretch>
            <a:fillRect/>
          </a:stretch>
        </p:blipFill>
        <p:spPr>
          <a:xfrm>
            <a:off x="3095724" y="2009080"/>
            <a:ext cx="3665141" cy="2242940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Bedankt voor je aandacht"/>
          <p:cNvSpPr txBox="1"/>
          <p:nvPr/>
        </p:nvSpPr>
        <p:spPr>
          <a:xfrm>
            <a:off x="3187700" y="6604000"/>
            <a:ext cx="19951700" cy="2239666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1371600">
              <a:defRPr sz="7200">
                <a:solidFill>
                  <a:srgbClr val="B70D31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en-US" sz="6600" dirty="0"/>
              <a:t>Thank you for</a:t>
            </a:r>
            <a:r>
              <a:rPr lang="en-US" sz="6600" baseline="0" dirty="0"/>
              <a:t> your attention</a:t>
            </a:r>
            <a:endParaRPr sz="6600" dirty="0"/>
          </a:p>
        </p:txBody>
      </p:sp>
      <p:grpSp>
        <p:nvGrpSpPr>
          <p:cNvPr id="174" name="Group"/>
          <p:cNvGrpSpPr/>
          <p:nvPr/>
        </p:nvGrpSpPr>
        <p:grpSpPr>
          <a:xfrm>
            <a:off x="14355469" y="4803151"/>
            <a:ext cx="9444331" cy="7642989"/>
            <a:chOff x="0" y="0"/>
            <a:chExt cx="9444330" cy="7642987"/>
          </a:xfrm>
        </p:grpSpPr>
        <p:pic>
          <p:nvPicPr>
            <p:cNvPr id="172" name="title_elements.pdf" descr="title_elements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444331" cy="76429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3" name="Rectangle"/>
            <p:cNvSpPr/>
            <p:nvPr/>
          </p:nvSpPr>
          <p:spPr>
            <a:xfrm>
              <a:off x="5063152" y="3571685"/>
              <a:ext cx="4023077" cy="4057224"/>
            </a:xfrm>
            <a:prstGeom prst="rect">
              <a:avLst/>
            </a:prstGeom>
            <a:solidFill>
              <a:srgbClr val="B70D31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407400324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Agenda">
    <p:bg>
      <p:bgPr>
        <a:solidFill>
          <a:srgbClr val="B70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"/>
          <p:cNvSpPr/>
          <p:nvPr/>
        </p:nvSpPr>
        <p:spPr>
          <a:xfrm>
            <a:off x="0" y="0"/>
            <a:ext cx="10223500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20000"/>
              </a:srgbClr>
            </a:outerShdw>
          </a:effectLst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27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6350000" cy="1623121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09800" y="3683000"/>
            <a:ext cx="6350000" cy="936886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200" b="1">
                <a:latin typeface="Open Sans"/>
                <a:ea typeface="Open Sans"/>
                <a:cs typeface="Open Sans"/>
                <a:sym typeface="Open Sans"/>
              </a:defRPr>
            </a:lvl1pPr>
            <a:lvl2pPr marL="635000" indent="-635000">
              <a:lnSpc>
                <a:spcPct val="100000"/>
              </a:lnSpc>
              <a:spcBef>
                <a:spcPts val="1500"/>
              </a:spcBef>
              <a:buClr>
                <a:srgbClr val="B70D31"/>
              </a:buClr>
              <a:buSzPct val="150000"/>
              <a:buChar char="•"/>
              <a:defRPr sz="2800"/>
            </a:lvl2pPr>
            <a:lvl3pPr>
              <a:lnSpc>
                <a:spcPct val="100000"/>
              </a:lnSpc>
              <a:spcBef>
                <a:spcPts val="1900"/>
              </a:spcBef>
              <a:defRPr sz="2800"/>
            </a:lvl3pPr>
            <a:lvl4pPr>
              <a:lnSpc>
                <a:spcPct val="100000"/>
              </a:lnSpc>
              <a:spcBef>
                <a:spcPts val="1900"/>
              </a:spcBef>
              <a:defRPr sz="2800"/>
            </a:lvl4pPr>
            <a:lvl5pPr>
              <a:lnSpc>
                <a:spcPct val="100000"/>
              </a:lnSpc>
              <a:spcBef>
                <a:spcPts val="1900"/>
              </a:spcBef>
              <a:defRPr sz="2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9" name="Rectangle"/>
          <p:cNvSpPr/>
          <p:nvPr/>
        </p:nvSpPr>
        <p:spPr>
          <a:xfrm>
            <a:off x="2349500" y="1778000"/>
            <a:ext cx="533400" cy="762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 dirty="0"/>
          </a:p>
        </p:txBody>
      </p:sp>
      <p:pic>
        <p:nvPicPr>
          <p:cNvPr id="30" name="logo2018-mono-transparant.png" descr="logo2018-mono-transpara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3289" y="3962796"/>
            <a:ext cx="5358607" cy="535860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6745310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Chapter Red">
    <p:bg>
      <p:bgPr>
        <a:solidFill>
          <a:srgbClr val="B70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19951700" cy="2158704"/>
          </a:xfrm>
          <a:prstGeom prst="rect">
            <a:avLst/>
          </a:prstGeom>
        </p:spPr>
        <p:txBody>
          <a:bodyPr anchor="t"/>
          <a:lstStyle>
            <a:lvl1pPr>
              <a:defRPr sz="10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" name="Body Level One…"/>
          <p:cNvSpPr txBox="1">
            <a:spLocks noGrp="1"/>
          </p:cNvSpPr>
          <p:nvPr>
            <p:ph type="body" idx="1"/>
          </p:nvPr>
        </p:nvSpPr>
        <p:spPr>
          <a:xfrm>
            <a:off x="2209800" y="4064000"/>
            <a:ext cx="19964400" cy="783977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1pPr>
            <a:lvl2pPr marL="635000" indent="-635000">
              <a:lnSpc>
                <a:spcPct val="100000"/>
              </a:lnSpc>
              <a:spcBef>
                <a:spcPts val="1900"/>
              </a:spcBef>
              <a:buClr>
                <a:srgbClr val="FFFFFF"/>
              </a:buClr>
              <a:buSzPct val="150000"/>
              <a:buChar char="•"/>
              <a:defRPr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0" name="Rectangle"/>
          <p:cNvSpPr/>
          <p:nvPr/>
        </p:nvSpPr>
        <p:spPr>
          <a:xfrm>
            <a:off x="2349500" y="1778000"/>
            <a:ext cx="660400" cy="76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344400"/>
            <a:ext cx="5689600" cy="7366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FFFFF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 dirty="0"/>
          </a:p>
        </p:txBody>
      </p:sp>
      <p:pic>
        <p:nvPicPr>
          <p:cNvPr id="42" name="logo_wit.pdf" descr="logo_wit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0" y="12230100"/>
            <a:ext cx="1905000" cy="723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3" name="hook.pdf" descr="hook.pdf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7971889" y="1500535"/>
            <a:ext cx="4013201" cy="124587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1237272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Chapter Blue">
    <p:bg>
      <p:bgPr>
        <a:solidFill>
          <a:srgbClr val="00B1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19951700" cy="2159000"/>
          </a:xfrm>
          <a:prstGeom prst="rect">
            <a:avLst/>
          </a:prstGeom>
        </p:spPr>
        <p:txBody>
          <a:bodyPr anchor="t"/>
          <a:lstStyle>
            <a:lvl1pPr>
              <a:defRPr sz="10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" name="Body Level One…"/>
          <p:cNvSpPr txBox="1">
            <a:spLocks noGrp="1"/>
          </p:cNvSpPr>
          <p:nvPr>
            <p:ph type="body" idx="1"/>
          </p:nvPr>
        </p:nvSpPr>
        <p:spPr>
          <a:xfrm>
            <a:off x="2209800" y="4064000"/>
            <a:ext cx="19964400" cy="783977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1pPr>
            <a:lvl2pPr marL="635000" indent="-635000">
              <a:lnSpc>
                <a:spcPct val="100000"/>
              </a:lnSpc>
              <a:spcBef>
                <a:spcPts val="1900"/>
              </a:spcBef>
              <a:buClr>
                <a:srgbClr val="FFFFFF"/>
              </a:buClr>
              <a:buSzPct val="150000"/>
              <a:buChar char="•"/>
              <a:defRPr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2" name="Rectangle"/>
          <p:cNvSpPr/>
          <p:nvPr/>
        </p:nvSpPr>
        <p:spPr>
          <a:xfrm>
            <a:off x="2349500" y="1778000"/>
            <a:ext cx="660400" cy="76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344400"/>
            <a:ext cx="5689600" cy="7366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FFFFF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 dirty="0"/>
          </a:p>
        </p:txBody>
      </p:sp>
      <p:pic>
        <p:nvPicPr>
          <p:cNvPr id="54" name="logo_wit.pdf" descr="logo_wit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0" y="12230100"/>
            <a:ext cx="1905000" cy="723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5" name="hook.pdf" descr="hook.pdf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7971889" y="1500535"/>
            <a:ext cx="4013201" cy="124587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06453242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Chapter Orange">
    <p:bg>
      <p:bgPr>
        <a:solidFill>
          <a:srgbClr val="EF9A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19951700" cy="2159000"/>
          </a:xfrm>
          <a:prstGeom prst="rect">
            <a:avLst/>
          </a:prstGeom>
        </p:spPr>
        <p:txBody>
          <a:bodyPr anchor="t"/>
          <a:lstStyle>
            <a:lvl1pPr>
              <a:defRPr sz="10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" name="Body Level One…"/>
          <p:cNvSpPr txBox="1">
            <a:spLocks noGrp="1"/>
          </p:cNvSpPr>
          <p:nvPr>
            <p:ph type="body" idx="1"/>
          </p:nvPr>
        </p:nvSpPr>
        <p:spPr>
          <a:xfrm>
            <a:off x="2209800" y="4064000"/>
            <a:ext cx="19964400" cy="783977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1pPr>
            <a:lvl2pPr marL="635000" indent="-635000">
              <a:lnSpc>
                <a:spcPct val="100000"/>
              </a:lnSpc>
              <a:spcBef>
                <a:spcPts val="1900"/>
              </a:spcBef>
              <a:buClr>
                <a:srgbClr val="FFFFFF"/>
              </a:buClr>
              <a:buSzPct val="150000"/>
              <a:buChar char="•"/>
              <a:defRPr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2349500" y="1778000"/>
            <a:ext cx="660400" cy="76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344400"/>
            <a:ext cx="5689600" cy="7366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FFFFF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 dirty="0"/>
          </a:p>
        </p:txBody>
      </p:sp>
      <p:pic>
        <p:nvPicPr>
          <p:cNvPr id="66" name="logo_wit.pdf" descr="logo_wit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0" y="12230100"/>
            <a:ext cx="1905000" cy="723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hook.pdf" descr="hook.pdf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7971889" y="1500535"/>
            <a:ext cx="4013201" cy="124587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9594213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ext Small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"/>
          <p:cNvSpPr/>
          <p:nvPr/>
        </p:nvSpPr>
        <p:spPr>
          <a:xfrm>
            <a:off x="0" y="25400"/>
            <a:ext cx="10223500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6311900" cy="1623121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09800" y="3683000"/>
            <a:ext cx="6350000" cy="870267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</a:lvl1pPr>
            <a:lvl2pPr marL="635000" indent="-635000">
              <a:lnSpc>
                <a:spcPct val="100000"/>
              </a:lnSpc>
              <a:spcBef>
                <a:spcPts val="1000"/>
              </a:spcBef>
              <a:buClr>
                <a:srgbClr val="B70D31"/>
              </a:buClr>
              <a:buSzPct val="150000"/>
              <a:buChar char="•"/>
            </a:lvl2pPr>
            <a:lvl3pPr marL="1193800" indent="-508000">
              <a:lnSpc>
                <a:spcPct val="100000"/>
              </a:lnSpc>
              <a:buSzPct val="150000"/>
              <a:buChar char="•"/>
            </a:lvl3pPr>
            <a:lvl4pPr>
              <a:lnSpc>
                <a:spcPct val="100000"/>
              </a:lnSpc>
              <a:spcBef>
                <a:spcPts val="1900"/>
              </a:spcBef>
            </a:lvl4pPr>
            <a:lvl5pPr>
              <a:lnSpc>
                <a:spcPct val="100000"/>
              </a:lnSpc>
              <a:spcBef>
                <a:spcPts val="1900"/>
              </a:spcBef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7" name="Rectangle"/>
          <p:cNvSpPr/>
          <p:nvPr/>
        </p:nvSpPr>
        <p:spPr>
          <a:xfrm>
            <a:off x="2349500" y="1778000"/>
            <a:ext cx="533400" cy="762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411710"/>
            <a:ext cx="762000" cy="601981"/>
          </a:xfrm>
          <a:prstGeom prst="rect">
            <a:avLst/>
          </a:prstGeom>
        </p:spPr>
        <p:txBody>
          <a:bodyPr wrap="square"/>
          <a:lstStyle>
            <a:lvl1pPr algn="l">
              <a:defRPr>
                <a:solidFill>
                  <a:srgbClr val="53535A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 dirty="0"/>
          </a:p>
        </p:txBody>
      </p:sp>
      <p:pic>
        <p:nvPicPr>
          <p:cNvPr id="79" name="logo2018_transparant.png" descr="logo2018_transparant.png"/>
          <p:cNvPicPr>
            <a:picLocks noChangeAspect="1"/>
          </p:cNvPicPr>
          <p:nvPr/>
        </p:nvPicPr>
        <p:blipFill>
          <a:blip r:embed="rId2"/>
          <a:srcRect b="35635"/>
          <a:stretch>
            <a:fillRect/>
          </a:stretch>
        </p:blipFill>
        <p:spPr>
          <a:xfrm>
            <a:off x="21590000" y="11620500"/>
            <a:ext cx="2159000" cy="138963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87139308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ext Middle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"/>
          <p:cNvSpPr/>
          <p:nvPr/>
        </p:nvSpPr>
        <p:spPr>
          <a:xfrm>
            <a:off x="0" y="25400"/>
            <a:ext cx="15875000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12065000" cy="1623121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2209800" y="3683000"/>
            <a:ext cx="12065000" cy="870267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</a:lvl1pPr>
            <a:lvl2pPr marL="635000" indent="-635000">
              <a:lnSpc>
                <a:spcPct val="100000"/>
              </a:lnSpc>
              <a:spcBef>
                <a:spcPts val="1000"/>
              </a:spcBef>
              <a:buClr>
                <a:srgbClr val="B70D31"/>
              </a:buClr>
              <a:buSzPct val="150000"/>
              <a:buChar char="•"/>
            </a:lvl2pPr>
            <a:lvl3pPr marL="1193800" indent="-508000">
              <a:lnSpc>
                <a:spcPct val="100000"/>
              </a:lnSpc>
              <a:buSzPct val="150000"/>
              <a:buChar char="•"/>
            </a:lvl3pPr>
            <a:lvl4pPr>
              <a:lnSpc>
                <a:spcPct val="100000"/>
              </a:lnSpc>
              <a:spcBef>
                <a:spcPts val="1900"/>
              </a:spcBef>
            </a:lvl4pPr>
            <a:lvl5pPr>
              <a:lnSpc>
                <a:spcPct val="100000"/>
              </a:lnSpc>
              <a:spcBef>
                <a:spcPts val="1900"/>
              </a:spcBef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9" name="Rectangle"/>
          <p:cNvSpPr/>
          <p:nvPr/>
        </p:nvSpPr>
        <p:spPr>
          <a:xfrm>
            <a:off x="2349500" y="1778000"/>
            <a:ext cx="533400" cy="762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411710"/>
            <a:ext cx="762000" cy="601981"/>
          </a:xfrm>
          <a:prstGeom prst="rect">
            <a:avLst/>
          </a:prstGeom>
        </p:spPr>
        <p:txBody>
          <a:bodyPr wrap="square"/>
          <a:lstStyle>
            <a:lvl1pPr algn="l">
              <a:defRPr>
                <a:solidFill>
                  <a:srgbClr val="53535A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 dirty="0"/>
          </a:p>
        </p:txBody>
      </p:sp>
      <p:pic>
        <p:nvPicPr>
          <p:cNvPr id="91" name="logo2018_transparant.png" descr="logo2018_transparant.png"/>
          <p:cNvPicPr>
            <a:picLocks noChangeAspect="1"/>
          </p:cNvPicPr>
          <p:nvPr/>
        </p:nvPicPr>
        <p:blipFill>
          <a:blip r:embed="rId2"/>
          <a:srcRect b="35635"/>
          <a:stretch>
            <a:fillRect/>
          </a:stretch>
        </p:blipFill>
        <p:spPr>
          <a:xfrm>
            <a:off x="21590000" y="11620500"/>
            <a:ext cx="2159000" cy="138963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12660285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ext Large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"/>
          <p:cNvSpPr/>
          <p:nvPr/>
        </p:nvSpPr>
        <p:spPr>
          <a:xfrm>
            <a:off x="0" y="25400"/>
            <a:ext cx="24384000" cy="1162218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99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19951700" cy="1623121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0" name="Body Level One…"/>
          <p:cNvSpPr txBox="1">
            <a:spLocks noGrp="1"/>
          </p:cNvSpPr>
          <p:nvPr>
            <p:ph type="body" idx="1"/>
          </p:nvPr>
        </p:nvSpPr>
        <p:spPr>
          <a:xfrm>
            <a:off x="2209800" y="3683000"/>
            <a:ext cx="19964400" cy="783977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</a:lvl1pPr>
            <a:lvl2pPr marL="635000" indent="-635000">
              <a:lnSpc>
                <a:spcPct val="100000"/>
              </a:lnSpc>
              <a:buClr>
                <a:srgbClr val="B70D31"/>
              </a:buClr>
              <a:buSzPct val="150000"/>
              <a:buChar char="•"/>
            </a:lvl2pPr>
            <a:lvl3pPr marL="1193800" indent="-508000">
              <a:lnSpc>
                <a:spcPct val="100000"/>
              </a:lnSpc>
              <a:buSzPct val="150000"/>
              <a:buChar char="•"/>
            </a:lvl3pPr>
            <a:lvl4pPr>
              <a:lnSpc>
                <a:spcPct val="100000"/>
              </a:lnSpc>
              <a:spcBef>
                <a:spcPts val="1900"/>
              </a:spcBef>
            </a:lvl4pPr>
            <a:lvl5pPr>
              <a:lnSpc>
                <a:spcPct val="100000"/>
              </a:lnSpc>
              <a:spcBef>
                <a:spcPts val="1900"/>
              </a:spcBef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01" name="Rectangle"/>
          <p:cNvSpPr/>
          <p:nvPr/>
        </p:nvSpPr>
        <p:spPr>
          <a:xfrm>
            <a:off x="2349500" y="1778000"/>
            <a:ext cx="533400" cy="762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 dirty="0"/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411710"/>
            <a:ext cx="762000" cy="601981"/>
          </a:xfrm>
          <a:prstGeom prst="rect">
            <a:avLst/>
          </a:prstGeom>
        </p:spPr>
        <p:txBody>
          <a:bodyPr wrap="square"/>
          <a:lstStyle>
            <a:lvl1pPr algn="l">
              <a:defRPr>
                <a:solidFill>
                  <a:srgbClr val="53535A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 dirty="0"/>
          </a:p>
        </p:txBody>
      </p:sp>
      <p:pic>
        <p:nvPicPr>
          <p:cNvPr id="103" name="logo2018_transparant.png" descr="logo2018_transparant.png"/>
          <p:cNvPicPr>
            <a:picLocks noChangeAspect="1"/>
          </p:cNvPicPr>
          <p:nvPr/>
        </p:nvPicPr>
        <p:blipFill>
          <a:blip r:embed="rId2"/>
          <a:srcRect b="35635"/>
          <a:stretch>
            <a:fillRect/>
          </a:stretch>
        </p:blipFill>
        <p:spPr>
          <a:xfrm>
            <a:off x="21590000" y="11620500"/>
            <a:ext cx="2159000" cy="138963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42785782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Image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Image"/>
          <p:cNvSpPr>
            <a:spLocks noGrp="1"/>
          </p:cNvSpPr>
          <p:nvPr>
            <p:ph type="pic" idx="13"/>
          </p:nvPr>
        </p:nvSpPr>
        <p:spPr>
          <a:xfrm>
            <a:off x="501650" y="511682"/>
            <a:ext cx="23368049" cy="12705164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en-US" dirty="0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690733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_framed.png" descr="bg_framed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676400" y="730254"/>
            <a:ext cx="21031200" cy="2651126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91439" bIns="9143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 anchor="ctr">
            <a:spAutoFit/>
          </a:bodyPr>
          <a:lstStyle>
            <a:lvl1pPr algn="r">
              <a:defRPr sz="2400"/>
            </a:lvl1pPr>
          </a:lstStyle>
          <a:p>
            <a:fld id="{86CB4B4D-7CA3-9044-876B-883B54F8677D}" type="slidenum">
              <a:t>‹nr.›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</p:sldLayoutIdLst>
  <p:transition spd="med"/>
  <p:hf hdr="0" ftr="0" dt="0"/>
  <p:txStyles>
    <p:titleStyle>
      <a:lvl1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1pPr>
      <a:lvl2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2pPr>
      <a:lvl3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3pPr>
      <a:lvl4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4pPr>
      <a:lvl5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5pPr>
      <a:lvl6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6pPr>
      <a:lvl7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7pPr>
      <a:lvl8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8pPr>
      <a:lvl9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9pPr>
    </p:titleStyle>
    <p:bodyStyle>
      <a:lvl1pPr marL="0" marR="0" indent="0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1pPr>
      <a:lvl2pPr marL="0" marR="0" indent="342900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2pPr>
      <a:lvl3pPr marL="0" marR="0" indent="685800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3pPr>
      <a:lvl4pPr marL="0" marR="0" indent="1028700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4pPr>
      <a:lvl5pPr marL="0" marR="0" indent="1371600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5pPr>
      <a:lvl6pPr marL="2189284" marR="0" indent="-474784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6pPr>
      <a:lvl7pPr marL="2532184" marR="0" indent="-474784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7pPr>
      <a:lvl8pPr marL="2875084" marR="0" indent="-474784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8pPr>
      <a:lvl9pPr marL="3217984" marR="0" indent="-474784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9pPr>
    </p:bodyStyle>
    <p:otherStyle>
      <a:lvl1pPr marL="0" marR="0" indent="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09800" y="9270153"/>
            <a:ext cx="14986000" cy="2239666"/>
          </a:xfrm>
        </p:spPr>
        <p:txBody>
          <a:bodyPr>
            <a:normAutofit fontScale="90000"/>
          </a:bodyPr>
          <a:lstStyle/>
          <a:p>
            <a:r>
              <a:rPr lang="nl-NL" sz="8000" dirty="0"/>
              <a:t>Component </a:t>
            </a:r>
            <a:r>
              <a:rPr lang="nl-NL" sz="8000" dirty="0" err="1"/>
              <a:t>based</a:t>
            </a:r>
            <a:br>
              <a:rPr lang="nl-NL" sz="8000" dirty="0"/>
            </a:br>
            <a:r>
              <a:rPr lang="nl-NL" sz="8000" dirty="0"/>
              <a:t>programmeren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8470028" y="11887200"/>
            <a:ext cx="4219851" cy="1539170"/>
          </a:xfrm>
        </p:spPr>
        <p:txBody>
          <a:bodyPr>
            <a:normAutofit/>
          </a:bodyPr>
          <a:lstStyle/>
          <a:p>
            <a:pPr defTabSz="12700">
              <a:lnSpc>
                <a:spcPts val="48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sz="2800" dirty="0"/>
              <a:t>Wesley Noordam</a:t>
            </a:r>
            <a:endParaRPr lang="en-US" sz="2800" dirty="0">
              <a:latin typeface="OpenSans-Regular"/>
              <a:ea typeface="OpenSans-Regular"/>
              <a:cs typeface="OpenSans-Regular"/>
              <a:sym typeface="OpenSans-Regular"/>
            </a:endParaRPr>
          </a:p>
          <a:p>
            <a:pPr defTabSz="12700">
              <a:lnSpc>
                <a:spcPts val="48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>
                <a:solidFill>
                  <a:srgbClr val="FFFFFF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pPr>
            <a:r>
              <a:rPr lang="en-US" sz="2400" dirty="0"/>
              <a:t>w.noordam@betabit.nl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8196491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0ECB3-9C45-4BAB-A62F-A04A756C8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Folder structuur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04398BB-6361-486D-8BD0-C907A0E21A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/>
              <a:t>Logische groepen aan componenten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/>
              <a:t>Niet meer dan 7 items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DB6A0BF-566A-42C1-9B79-B23B444D24B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471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0ECB3-9C45-4BAB-A62F-A04A756C8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Naamgeving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04398BB-6361-486D-8BD0-C907A0E21A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b="1" dirty="0" err="1"/>
              <a:t>camelCase</a:t>
            </a:r>
            <a:r>
              <a:rPr lang="nl-NL" dirty="0"/>
              <a:t>: </a:t>
            </a:r>
            <a:r>
              <a:rPr lang="nl-NL" dirty="0" err="1"/>
              <a:t>functions</a:t>
            </a:r>
            <a:r>
              <a:rPr lang="nl-NL" dirty="0"/>
              <a:t>, </a:t>
            </a:r>
            <a:r>
              <a:rPr lang="nl-NL" dirty="0" err="1"/>
              <a:t>properties</a:t>
            </a:r>
            <a:r>
              <a:rPr lang="nl-NL" dirty="0"/>
              <a:t>, fields etc.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b="1" dirty="0" err="1"/>
              <a:t>PascalCase</a:t>
            </a:r>
            <a:r>
              <a:rPr lang="nl-NL" dirty="0"/>
              <a:t>: classes, interfaces etc.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b="1" dirty="0"/>
              <a:t>kebab-case</a:t>
            </a:r>
            <a:r>
              <a:rPr lang="nl-NL" dirty="0"/>
              <a:t>: html elementen, </a:t>
            </a:r>
            <a:r>
              <a:rPr lang="nl-NL" dirty="0" err="1"/>
              <a:t>css</a:t>
            </a:r>
            <a:r>
              <a:rPr lang="nl-NL" dirty="0"/>
              <a:t> </a:t>
            </a:r>
            <a:r>
              <a:rPr lang="nl-NL" dirty="0" err="1"/>
              <a:t>classnames</a:t>
            </a:r>
            <a:r>
              <a:rPr lang="nl-NL" dirty="0"/>
              <a:t> en </a:t>
            </a:r>
            <a:r>
              <a:rPr lang="nl-NL" dirty="0" err="1"/>
              <a:t>ids</a:t>
            </a:r>
            <a:endParaRPr lang="nl-NL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nl-NL" dirty="0"/>
          </a:p>
          <a:p>
            <a:r>
              <a:rPr lang="nl-NL" dirty="0"/>
              <a:t>Doel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/>
              <a:t>Informatie over inhoud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 err="1"/>
              <a:t>Onderhoudbaarheid</a:t>
            </a:r>
            <a:endParaRPr lang="nl-NL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DB6A0BF-566A-42C1-9B79-B23B444D24B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85998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27107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Componenten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Communicatie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Folder structuur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Services en DI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Naamgeving</a:t>
            </a:r>
          </a:p>
        </p:txBody>
      </p:sp>
    </p:spTree>
    <p:extLst>
      <p:ext uri="{BB962C8B-B14F-4D97-AF65-F5344CB8AC3E}">
        <p14:creationId xmlns:p14="http://schemas.microsoft.com/office/powerpoint/2010/main" val="161664058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D2ABF6-8E39-4C60-BF41-F67A93E53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Componenten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F783775-ED0E-49C2-9790-E8DB322953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“</a:t>
            </a:r>
            <a:r>
              <a:rPr lang="en-US" dirty="0"/>
              <a:t>Components define </a:t>
            </a:r>
            <a:r>
              <a:rPr lang="en-US" b="1" dirty="0"/>
              <a:t>views</a:t>
            </a:r>
            <a:r>
              <a:rPr lang="en-US" dirty="0"/>
              <a:t>, which are </a:t>
            </a:r>
            <a:r>
              <a:rPr lang="en-US" b="1" dirty="0"/>
              <a:t>sets of screen elements</a:t>
            </a:r>
            <a:r>
              <a:rPr lang="en-US" dirty="0"/>
              <a:t> that Angular can choose among and modify according to your program logic and data.</a:t>
            </a:r>
            <a:r>
              <a:rPr lang="nl-NL" dirty="0"/>
              <a:t>” </a:t>
            </a:r>
            <a:r>
              <a:rPr lang="nl-NL" i="1" dirty="0"/>
              <a:t>– </a:t>
            </a:r>
            <a:r>
              <a:rPr lang="nl-NL" i="1" dirty="0" err="1"/>
              <a:t>Angular</a:t>
            </a:r>
            <a:r>
              <a:rPr lang="nl-NL" i="1" dirty="0"/>
              <a:t> officiële documentatie</a:t>
            </a:r>
          </a:p>
          <a:p>
            <a:endParaRPr lang="nl-NL" dirty="0"/>
          </a:p>
          <a:p>
            <a:r>
              <a:rPr lang="en-US" dirty="0"/>
              <a:t>“Components are the </a:t>
            </a:r>
            <a:r>
              <a:rPr lang="en-US" b="1" dirty="0"/>
              <a:t>most basic UI building block </a:t>
            </a:r>
            <a:r>
              <a:rPr lang="en-US" dirty="0"/>
              <a:t>of an Angular app. An Angular app contains a </a:t>
            </a:r>
            <a:r>
              <a:rPr lang="en-US" b="1" dirty="0"/>
              <a:t>tree of Angular components</a:t>
            </a:r>
            <a:r>
              <a:rPr lang="en-US" dirty="0"/>
              <a:t>.“</a:t>
            </a:r>
            <a:r>
              <a:rPr lang="nl-NL" i="1" dirty="0"/>
              <a:t>– </a:t>
            </a:r>
            <a:r>
              <a:rPr lang="nl-NL" i="1" dirty="0" err="1"/>
              <a:t>Angular</a:t>
            </a:r>
            <a:r>
              <a:rPr lang="nl-NL" i="1" dirty="0"/>
              <a:t> officiële documentatie</a:t>
            </a:r>
            <a:endParaRPr lang="en-US" i="1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6899126-6956-42E2-A8C1-7079AD9FC3F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86580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D2ABF6-8E39-4C60-BF41-F67A93E53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Componenten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F783775-ED0E-49C2-9790-E8DB322953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Doelen: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/>
              <a:t>Herbruikbaarheid/Deelbaarheid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/>
              <a:t>Makkelijker testen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/>
              <a:t>Betere </a:t>
            </a:r>
            <a:r>
              <a:rPr lang="nl-NL" dirty="0" err="1"/>
              <a:t>onderhoudbaarheid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6899126-6956-42E2-A8C1-7079AD9FC3F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55487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0ECB3-9C45-4BAB-A62F-A04A756C8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Services en DI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04398BB-6361-486D-8BD0-C907A0E21A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“</a:t>
            </a:r>
            <a:r>
              <a:rPr lang="en-US" dirty="0"/>
              <a:t>Service is a broad category encompassing any value, function, or feature that an app needs.</a:t>
            </a:r>
            <a:r>
              <a:rPr lang="nl-NL" dirty="0"/>
              <a:t>” – </a:t>
            </a:r>
            <a:r>
              <a:rPr lang="nl-NL" dirty="0" err="1"/>
              <a:t>Angular</a:t>
            </a:r>
            <a:r>
              <a:rPr lang="nl-NL" dirty="0"/>
              <a:t> officiële documentatie</a:t>
            </a:r>
          </a:p>
          <a:p>
            <a:endParaRPr lang="nl-NL" dirty="0"/>
          </a:p>
          <a:p>
            <a:r>
              <a:rPr lang="en-US" dirty="0"/>
              <a:t>“Dependency injection, or DI, is a design pattern in which a class requests dependencies from external sources rather than creating them.” – Angular </a:t>
            </a:r>
            <a:r>
              <a:rPr lang="en-US" dirty="0" err="1"/>
              <a:t>officiële</a:t>
            </a:r>
            <a:r>
              <a:rPr lang="en-US" dirty="0"/>
              <a:t> </a:t>
            </a:r>
            <a:r>
              <a:rPr lang="en-US" dirty="0" err="1"/>
              <a:t>documentatie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DB6A0BF-566A-42C1-9B79-B23B444D24B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94694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D2ABF6-8E39-4C60-BF41-F67A93E53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Componenten herkennen</a:t>
            </a:r>
            <a:endParaRPr lang="en-US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6899126-6956-42E2-A8C1-7079AD9FC3F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730B0BC-9FF9-4F72-AF6B-E32DB3E5F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5907" y="3490021"/>
            <a:ext cx="5205687" cy="719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70945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D2ABF6-8E39-4C60-BF41-F67A93E53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Componenten herkennen</a:t>
            </a:r>
            <a:endParaRPr lang="en-US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6899126-6956-42E2-A8C1-7079AD9FC3F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7</a:t>
            </a:fld>
            <a:endParaRPr lang="en-US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7B293B41-888F-492F-B46C-4657BF6664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5907" y="3490020"/>
            <a:ext cx="5205687" cy="7169591"/>
          </a:xfrm>
          <a:prstGeom prst="rect">
            <a:avLst/>
          </a:prstGeom>
        </p:spPr>
      </p:pic>
      <p:sp>
        <p:nvSpPr>
          <p:cNvPr id="5" name="Tijdelijke aanduiding voor tekst 2">
            <a:extLst>
              <a:ext uri="{FF2B5EF4-FFF2-40B4-BE49-F238E27FC236}">
                <a16:creationId xmlns:a16="http://schemas.microsoft.com/office/drawing/2014/main" id="{39C09191-F7EF-4F2C-87BE-C40CE42B7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23273" y="6177260"/>
            <a:ext cx="7649906" cy="1795111"/>
          </a:xfrm>
        </p:spPr>
        <p:txBody>
          <a:bodyPr/>
          <a:lstStyle/>
          <a:p>
            <a:r>
              <a:rPr lang="nl-NL" dirty="0"/>
              <a:t>Dubbele code = component/functie?</a:t>
            </a:r>
          </a:p>
        </p:txBody>
      </p:sp>
    </p:spTree>
    <p:extLst>
      <p:ext uri="{BB962C8B-B14F-4D97-AF65-F5344CB8AC3E}">
        <p14:creationId xmlns:p14="http://schemas.microsoft.com/office/powerpoint/2010/main" val="149139938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2A9EE3-8363-4546-9262-5390C9893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Communicatie</a:t>
            </a:r>
            <a:endParaRPr lang="en-US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DDA5327-BEA4-46DA-B175-F3EA2A943D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/>
              <a:t>Property binding		@Input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/>
              <a:t>Event binding		@Output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 err="1"/>
              <a:t>ng</a:t>
            </a:r>
            <a:r>
              <a:rPr lang="nl-NL" dirty="0"/>
              <a:t>-content			&lt;</a:t>
            </a:r>
            <a:r>
              <a:rPr lang="nl-NL" dirty="0" err="1"/>
              <a:t>ng</a:t>
            </a:r>
            <a:r>
              <a:rPr lang="nl-NL" dirty="0"/>
              <a:t>-content&gt;&lt;/</a:t>
            </a:r>
            <a:r>
              <a:rPr lang="nl-NL" dirty="0" err="1"/>
              <a:t>ng</a:t>
            </a:r>
            <a:r>
              <a:rPr lang="nl-NL" dirty="0"/>
              <a:t>-content&gt;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 err="1"/>
              <a:t>Decorator</a:t>
            </a:r>
            <a:r>
              <a:rPr lang="nl-NL" dirty="0"/>
              <a:t> property	@</a:t>
            </a:r>
            <a:r>
              <a:rPr lang="nl-NL" dirty="0" err="1"/>
              <a:t>ViewChild</a:t>
            </a:r>
            <a:endParaRPr lang="nl-NL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NL" dirty="0"/>
              <a:t>Service </a:t>
            </a:r>
            <a:r>
              <a:rPr lang="nl-NL" dirty="0" err="1"/>
              <a:t>emit</a:t>
            </a:r>
            <a:r>
              <a:rPr lang="nl-NL" dirty="0"/>
              <a:t>		DI &amp; </a:t>
            </a:r>
            <a:r>
              <a:rPr lang="nl-NL" dirty="0" err="1"/>
              <a:t>emit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EDBCD81-B9E5-4637-A627-0BB2671F7B2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28158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2A9EE3-8363-4546-9262-5390C9893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Communicatie</a:t>
            </a:r>
            <a:endParaRPr lang="en-US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EDBCD81-B9E5-4637-A627-0BB2671F7B2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Afbeelding 7" descr="Afbeelding met tekst, elektronica&#10;&#10;Automatisch gegenereerde beschrijving">
            <a:extLst>
              <a:ext uri="{FF2B5EF4-FFF2-40B4-BE49-F238E27FC236}">
                <a16:creationId xmlns:a16="http://schemas.microsoft.com/office/drawing/2014/main" id="{C96DFA28-6714-47B3-854F-EA3E06C9D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3797878"/>
            <a:ext cx="11388300" cy="6120243"/>
          </a:xfrm>
          <a:prstGeom prst="rect">
            <a:avLst/>
          </a:prstGeom>
        </p:spPr>
      </p:pic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178F9C5E-59E8-497A-902F-2B8EE1B05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16404" y="9328424"/>
            <a:ext cx="4476796" cy="897556"/>
          </a:xfrm>
        </p:spPr>
        <p:txBody>
          <a:bodyPr>
            <a:normAutofit fontScale="77500" lnSpcReduction="20000"/>
          </a:bodyPr>
          <a:lstStyle/>
          <a:p>
            <a:r>
              <a:rPr lang="nl-NL" b="1" dirty="0"/>
              <a:t>Gebruik </a:t>
            </a:r>
            <a:r>
              <a:rPr lang="nl-NL" b="1" u="sng" dirty="0" err="1"/>
              <a:t>unsubscribe</a:t>
            </a:r>
            <a:r>
              <a:rPr lang="nl-NL" b="1" dirty="0"/>
              <a:t> in </a:t>
            </a:r>
            <a:r>
              <a:rPr lang="nl-NL" b="1" dirty="0" err="1"/>
              <a:t>onDestroy</a:t>
            </a:r>
            <a:r>
              <a:rPr lang="nl-NL" b="1" dirty="0"/>
              <a:t>!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17775F81-7759-469B-8356-AF436F0DF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74400" y="3972974"/>
            <a:ext cx="5392465" cy="513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38394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etabit">
  <a:themeElements>
    <a:clrScheme name="Kantoorthem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Kantoorthema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Betabit PowerPoint template" id="{87B82C2B-9036-4B4E-AEA3-A5199FC0FCA6}" vid="{AD114438-A809-476D-A802-57BC7D80378A}"/>
    </a:ext>
  </a:extLst>
</a:theme>
</file>

<file path=ppt/theme/theme2.xml><?xml version="1.0" encoding="utf-8"?>
<a:theme xmlns:a="http://schemas.openxmlformats.org/drawingml/2006/main" name="Kantoorthema">
  <a:themeElements>
    <a:clrScheme name="Kantoorthem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Kantoorthema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F0165FBB255D4B983B31F225ACB243" ma:contentTypeVersion="12" ma:contentTypeDescription="Een nieuw document maken." ma:contentTypeScope="" ma:versionID="b6685390eea42771b6fab384acbe3a4e">
  <xsd:schema xmlns:xsd="http://www.w3.org/2001/XMLSchema" xmlns:xs="http://www.w3.org/2001/XMLSchema" xmlns:p="http://schemas.microsoft.com/office/2006/metadata/properties" xmlns:ns3="7efb40ae-f97a-4106-b414-479770c384cd" xmlns:ns4="6b252481-1d57-4da6-9992-23e51a04bb00" targetNamespace="http://schemas.microsoft.com/office/2006/metadata/properties" ma:root="true" ma:fieldsID="f6a3f77321ab49d070513571f6ae4f02" ns3:_="" ns4:_="">
    <xsd:import namespace="7efb40ae-f97a-4106-b414-479770c384cd"/>
    <xsd:import namespace="6b252481-1d57-4da6-9992-23e51a04bb0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fb40ae-f97a-4106-b414-479770c384c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252481-1d57-4da6-9992-23e51a04bb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Hint-hash delen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F09B08-3D5A-45C2-89A0-B088B8F993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B3540E5-35D4-4849-893D-092A5199161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A4A048C-5E2B-45BC-AD36-3DA97EB9F33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efb40ae-f97a-4106-b414-479770c384cd"/>
    <ds:schemaRef ds:uri="6b252481-1d57-4da6-9992-23e51a04bb0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Betabit PowerPoint template</Template>
  <TotalTime>0</TotalTime>
  <Words>271</Words>
  <Application>Microsoft Office PowerPoint</Application>
  <PresentationFormat>Aangepast</PresentationFormat>
  <Paragraphs>57</Paragraphs>
  <Slides>12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9" baseType="lpstr">
      <vt:lpstr>Open Sans</vt:lpstr>
      <vt:lpstr>Calibri</vt:lpstr>
      <vt:lpstr>Open sans light</vt:lpstr>
      <vt:lpstr>Ubuntu</vt:lpstr>
      <vt:lpstr>OpenSans-Regular</vt:lpstr>
      <vt:lpstr>Arial</vt:lpstr>
      <vt:lpstr>Betabit</vt:lpstr>
      <vt:lpstr>Component based programmeren</vt:lpstr>
      <vt:lpstr>Agenda</vt:lpstr>
      <vt:lpstr>Componenten</vt:lpstr>
      <vt:lpstr>Componenten</vt:lpstr>
      <vt:lpstr>Services en DI</vt:lpstr>
      <vt:lpstr>Componenten herkennen</vt:lpstr>
      <vt:lpstr>Componenten herkennen</vt:lpstr>
      <vt:lpstr>Communicatie</vt:lpstr>
      <vt:lpstr>Communicatie</vt:lpstr>
      <vt:lpstr>Folder structuur</vt:lpstr>
      <vt:lpstr>Naamgeving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Trends</dc:title>
  <dc:creator>Wesley Noordam</dc:creator>
  <cp:lastModifiedBy>Wesley</cp:lastModifiedBy>
  <cp:revision>43</cp:revision>
  <dcterms:created xsi:type="dcterms:W3CDTF">2019-09-24T18:02:21Z</dcterms:created>
  <dcterms:modified xsi:type="dcterms:W3CDTF">2021-02-09T07:03:41Z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0x010100BFF0165FBB255D4B983B31F225ACB243</vt:lpwstr>
  </property>
</Properties>
</file>

<file path=docProps/thumbnail.jpeg>
</file>